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1"/>
  </p:notesMasterIdLst>
  <p:sldIdLst>
    <p:sldId id="263" r:id="rId2"/>
    <p:sldId id="265" r:id="rId3"/>
    <p:sldId id="256" r:id="rId4"/>
    <p:sldId id="257" r:id="rId5"/>
    <p:sldId id="261" r:id="rId6"/>
    <p:sldId id="260" r:id="rId7"/>
    <p:sldId id="262" r:id="rId8"/>
    <p:sldId id="266"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46" d="100"/>
          <a:sy n="46" d="100"/>
        </p:scale>
        <p:origin x="66" y="6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C73EE3-726E-4876-8E58-A597106BB051}" type="datetimeFigureOut">
              <a:rPr lang="en-US" smtClean="0"/>
              <a:t>5/4/2016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01E41B-867B-457D-B814-E44D940832C1}" type="slidenum">
              <a:rPr lang="en-US" smtClean="0"/>
              <a:t>‹#›</a:t>
            </a:fld>
            <a:endParaRPr lang="en-US"/>
          </a:p>
        </p:txBody>
      </p:sp>
    </p:spTree>
    <p:extLst>
      <p:ext uri="{BB962C8B-B14F-4D97-AF65-F5344CB8AC3E}">
        <p14:creationId xmlns:p14="http://schemas.microsoft.com/office/powerpoint/2010/main" val="26728337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5/4/2016</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youtube.com/watch?v=d-_ldSDwLxw"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Warm-Up 5/4/2016 ( Write Q &amp;A) </a:t>
            </a:r>
            <a:endParaRPr lang="en-US" dirty="0"/>
          </a:p>
        </p:txBody>
      </p:sp>
      <p:sp>
        <p:nvSpPr>
          <p:cNvPr id="3" name="Content Placeholder 2"/>
          <p:cNvSpPr>
            <a:spLocks noGrp="1"/>
          </p:cNvSpPr>
          <p:nvPr>
            <p:ph idx="1"/>
          </p:nvPr>
        </p:nvSpPr>
        <p:spPr/>
        <p:txBody>
          <a:bodyPr>
            <a:normAutofit/>
          </a:bodyPr>
          <a:lstStyle/>
          <a:p>
            <a:r>
              <a:rPr lang="en-US" sz="2400" dirty="0" smtClean="0"/>
              <a:t>1) Who determines what is made and what is sold in a </a:t>
            </a:r>
            <a:r>
              <a:rPr lang="en-US" sz="2400" u="sng" dirty="0" smtClean="0"/>
              <a:t>Command Economy</a:t>
            </a:r>
            <a:r>
              <a:rPr lang="en-US" sz="2400" dirty="0" smtClean="0"/>
              <a:t>?</a:t>
            </a:r>
          </a:p>
          <a:p>
            <a:r>
              <a:rPr lang="en-US" sz="2400" dirty="0" smtClean="0"/>
              <a:t>2) Who determine what is made and what is sold in a </a:t>
            </a:r>
            <a:r>
              <a:rPr lang="en-US" sz="2400" u="sng" dirty="0" smtClean="0"/>
              <a:t>Market Economy</a:t>
            </a:r>
            <a:r>
              <a:rPr lang="en-US" sz="2400" dirty="0" smtClean="0"/>
              <a:t>?</a:t>
            </a:r>
          </a:p>
          <a:p>
            <a:r>
              <a:rPr lang="en-US" sz="2400" dirty="0" smtClean="0"/>
              <a:t>3) What </a:t>
            </a:r>
            <a:r>
              <a:rPr lang="en-US" sz="2400" dirty="0" smtClean="0"/>
              <a:t>was </a:t>
            </a:r>
            <a:r>
              <a:rPr lang="en-US" sz="2400" dirty="0" smtClean="0"/>
              <a:t>the </a:t>
            </a:r>
            <a:r>
              <a:rPr lang="en-US" sz="2400" dirty="0" smtClean="0"/>
              <a:t>difference </a:t>
            </a:r>
            <a:r>
              <a:rPr lang="en-US" sz="2400" dirty="0" smtClean="0"/>
              <a:t>between the </a:t>
            </a:r>
            <a:r>
              <a:rPr lang="en-US" sz="2400" u="sng" dirty="0" smtClean="0"/>
              <a:t>United States </a:t>
            </a:r>
            <a:r>
              <a:rPr lang="en-US" sz="2400" dirty="0" smtClean="0"/>
              <a:t>government and the </a:t>
            </a:r>
            <a:r>
              <a:rPr lang="en-US" sz="2400" u="sng" dirty="0" smtClean="0"/>
              <a:t>Soviet Union </a:t>
            </a:r>
            <a:r>
              <a:rPr lang="en-US" sz="2400" dirty="0" smtClean="0"/>
              <a:t>Governments?</a:t>
            </a:r>
            <a:endParaRPr lang="en-US" sz="2400" dirty="0"/>
          </a:p>
        </p:txBody>
      </p:sp>
    </p:spTree>
    <p:extLst>
      <p:ext uri="{BB962C8B-B14F-4D97-AF65-F5344CB8AC3E}">
        <p14:creationId xmlns:p14="http://schemas.microsoft.com/office/powerpoint/2010/main" val="29516771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2nd Period 5/4/2016</a:t>
            </a:r>
            <a:endParaRPr lang="en-US" dirty="0"/>
          </a:p>
        </p:txBody>
      </p:sp>
      <p:sp>
        <p:nvSpPr>
          <p:cNvPr id="5" name="Text Placeholder 4"/>
          <p:cNvSpPr>
            <a:spLocks noGrp="1"/>
          </p:cNvSpPr>
          <p:nvPr>
            <p:ph type="body" idx="1"/>
          </p:nvPr>
        </p:nvSpPr>
        <p:spPr/>
        <p:txBody>
          <a:bodyPr/>
          <a:lstStyle/>
          <a:p>
            <a:r>
              <a:rPr lang="en-US" dirty="0" smtClean="0"/>
              <a:t>Group A</a:t>
            </a:r>
            <a:endParaRPr lang="en-US" dirty="0"/>
          </a:p>
        </p:txBody>
      </p:sp>
      <p:sp>
        <p:nvSpPr>
          <p:cNvPr id="6" name="Content Placeholder 5"/>
          <p:cNvSpPr>
            <a:spLocks noGrp="1"/>
          </p:cNvSpPr>
          <p:nvPr>
            <p:ph sz="half" idx="2"/>
          </p:nvPr>
        </p:nvSpPr>
        <p:spPr/>
        <p:txBody>
          <a:bodyPr/>
          <a:lstStyle/>
          <a:p>
            <a:r>
              <a:rPr lang="en-US" dirty="0" smtClean="0"/>
              <a:t>You will go to Millersworldhistory.weebly.com</a:t>
            </a:r>
            <a:r>
              <a:rPr lang="en-US" dirty="0" smtClean="0">
                <a:sym typeface="Wingdings" panose="05000000000000000000" pitchFamily="2" charset="2"/>
              </a:rPr>
              <a:t> Unit 7 Cold War Presentation and Take notes on the Presentation.</a:t>
            </a:r>
          </a:p>
          <a:p>
            <a:r>
              <a:rPr lang="en-US" dirty="0" smtClean="0">
                <a:sym typeface="Wingdings" panose="05000000000000000000" pitchFamily="2" charset="2"/>
              </a:rPr>
              <a:t>You will watch 5 minutes of the </a:t>
            </a:r>
            <a:r>
              <a:rPr lang="en-US" dirty="0" err="1" smtClean="0">
                <a:sym typeface="Wingdings" panose="05000000000000000000" pitchFamily="2" charset="2"/>
              </a:rPr>
              <a:t>youtube</a:t>
            </a:r>
            <a:r>
              <a:rPr lang="en-US" dirty="0" smtClean="0">
                <a:sym typeface="Wingdings" panose="05000000000000000000" pitchFamily="2" charset="2"/>
              </a:rPr>
              <a:t> video. </a:t>
            </a:r>
          </a:p>
          <a:p>
            <a:r>
              <a:rPr lang="en-US" dirty="0" smtClean="0">
                <a:sym typeface="Wingdings" panose="05000000000000000000" pitchFamily="2" charset="2"/>
              </a:rPr>
              <a:t>You will then complete the </a:t>
            </a:r>
            <a:r>
              <a:rPr lang="en-US" dirty="0" err="1" smtClean="0">
                <a:sym typeface="Wingdings" panose="05000000000000000000" pitchFamily="2" charset="2"/>
              </a:rPr>
              <a:t>Webquest</a:t>
            </a:r>
            <a:r>
              <a:rPr lang="en-US" dirty="0">
                <a:sym typeface="Wingdings" panose="05000000000000000000" pitchFamily="2" charset="2"/>
              </a:rPr>
              <a:t> </a:t>
            </a:r>
            <a:r>
              <a:rPr lang="en-US" dirty="0" smtClean="0">
                <a:sym typeface="Wingdings" panose="05000000000000000000" pitchFamily="2" charset="2"/>
              </a:rPr>
              <a:t>online. </a:t>
            </a:r>
            <a:endParaRPr lang="en-US" dirty="0"/>
          </a:p>
        </p:txBody>
      </p:sp>
      <p:sp>
        <p:nvSpPr>
          <p:cNvPr id="7" name="Text Placeholder 6"/>
          <p:cNvSpPr>
            <a:spLocks noGrp="1"/>
          </p:cNvSpPr>
          <p:nvPr>
            <p:ph type="body" sz="quarter" idx="3"/>
          </p:nvPr>
        </p:nvSpPr>
        <p:spPr/>
        <p:txBody>
          <a:bodyPr/>
          <a:lstStyle/>
          <a:p>
            <a:r>
              <a:rPr lang="en-US" dirty="0" smtClean="0"/>
              <a:t>Group B</a:t>
            </a:r>
            <a:endParaRPr lang="en-US" dirty="0"/>
          </a:p>
        </p:txBody>
      </p:sp>
      <p:sp>
        <p:nvSpPr>
          <p:cNvPr id="8" name="Content Placeholder 7"/>
          <p:cNvSpPr>
            <a:spLocks noGrp="1"/>
          </p:cNvSpPr>
          <p:nvPr>
            <p:ph sz="quarter" idx="4"/>
          </p:nvPr>
        </p:nvSpPr>
        <p:spPr/>
        <p:txBody>
          <a:bodyPr/>
          <a:lstStyle/>
          <a:p>
            <a:r>
              <a:rPr lang="en-US" dirty="0" smtClean="0"/>
              <a:t>You will take your test and then you will, </a:t>
            </a:r>
          </a:p>
          <a:p>
            <a:endParaRPr lang="en-US" dirty="0"/>
          </a:p>
          <a:p>
            <a:r>
              <a:rPr lang="en-US" dirty="0" smtClean="0"/>
              <a:t>Then you will start on the </a:t>
            </a:r>
            <a:r>
              <a:rPr lang="en-US" dirty="0" err="1" smtClean="0"/>
              <a:t>webquest</a:t>
            </a:r>
            <a:r>
              <a:rPr lang="en-US" dirty="0" smtClean="0"/>
              <a:t>. </a:t>
            </a:r>
          </a:p>
          <a:p>
            <a:endParaRPr lang="en-US" dirty="0"/>
          </a:p>
        </p:txBody>
      </p:sp>
      <p:sp>
        <p:nvSpPr>
          <p:cNvPr id="9" name="TextBox 8"/>
          <p:cNvSpPr txBox="1"/>
          <p:nvPr/>
        </p:nvSpPr>
        <p:spPr>
          <a:xfrm>
            <a:off x="1620982" y="5444836"/>
            <a:ext cx="8084127" cy="1200329"/>
          </a:xfrm>
          <a:prstGeom prst="rect">
            <a:avLst/>
          </a:prstGeom>
          <a:noFill/>
        </p:spPr>
        <p:txBody>
          <a:bodyPr wrap="square" rtlCol="0">
            <a:spAutoFit/>
          </a:bodyPr>
          <a:lstStyle/>
          <a:p>
            <a:r>
              <a:rPr lang="en-US" dirty="0" err="1" smtClean="0"/>
              <a:t>Webquest</a:t>
            </a:r>
            <a:r>
              <a:rPr lang="en-US" dirty="0" smtClean="0"/>
              <a:t>: Millersworldhistory.weebly.com</a:t>
            </a:r>
            <a:r>
              <a:rPr lang="en-US" dirty="0" smtClean="0">
                <a:sym typeface="Wingdings" panose="05000000000000000000" pitchFamily="2" charset="2"/>
              </a:rPr>
              <a:t> Unit 7 Cold War </a:t>
            </a:r>
            <a:r>
              <a:rPr lang="en-US" dirty="0" err="1" smtClean="0">
                <a:sym typeface="Wingdings" panose="05000000000000000000" pitchFamily="2" charset="2"/>
              </a:rPr>
              <a:t>Webquest</a:t>
            </a:r>
            <a:r>
              <a:rPr lang="en-US" dirty="0" smtClean="0">
                <a:sym typeface="Wingdings" panose="05000000000000000000" pitchFamily="2" charset="2"/>
              </a:rPr>
              <a:t>. </a:t>
            </a:r>
          </a:p>
          <a:p>
            <a:endParaRPr lang="en-US" dirty="0">
              <a:sym typeface="Wingdings" panose="05000000000000000000" pitchFamily="2" charset="2"/>
            </a:endParaRPr>
          </a:p>
          <a:p>
            <a:r>
              <a:rPr lang="en-US" dirty="0" smtClean="0">
                <a:sym typeface="Wingdings" panose="05000000000000000000" pitchFamily="2" charset="2"/>
              </a:rPr>
              <a:t>You will only answer the questions on your </a:t>
            </a:r>
            <a:r>
              <a:rPr lang="en-US" dirty="0" err="1" smtClean="0">
                <a:sym typeface="Wingdings" panose="05000000000000000000" pitchFamily="2" charset="2"/>
              </a:rPr>
              <a:t>Webquest</a:t>
            </a:r>
            <a:r>
              <a:rPr lang="en-US" dirty="0" smtClean="0">
                <a:sym typeface="Wingdings" panose="05000000000000000000" pitchFamily="2" charset="2"/>
              </a:rPr>
              <a:t> sheet ( Except #5)</a:t>
            </a:r>
            <a:endParaRPr lang="en-US" dirty="0"/>
          </a:p>
        </p:txBody>
      </p:sp>
    </p:spTree>
    <p:extLst>
      <p:ext uri="{BB962C8B-B14F-4D97-AF65-F5344CB8AC3E}">
        <p14:creationId xmlns:p14="http://schemas.microsoft.com/office/powerpoint/2010/main" val="39433288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Cold War</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977808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was the Cold War </a:t>
            </a:r>
            <a:endParaRPr lang="en-US" dirty="0"/>
          </a:p>
        </p:txBody>
      </p:sp>
      <p:sp>
        <p:nvSpPr>
          <p:cNvPr id="3" name="Content Placeholder 2"/>
          <p:cNvSpPr>
            <a:spLocks noGrp="1"/>
          </p:cNvSpPr>
          <p:nvPr>
            <p:ph idx="1"/>
          </p:nvPr>
        </p:nvSpPr>
        <p:spPr/>
        <p:txBody>
          <a:bodyPr>
            <a:normAutofit/>
          </a:bodyPr>
          <a:lstStyle/>
          <a:p>
            <a:r>
              <a:rPr lang="en-US" sz="2400" dirty="0" smtClean="0"/>
              <a:t>The Cold War was an indirect conflict between the United States and the Soviet Union. The United States was trying to spread Democracy while the Soviet Union tried to spread communism. </a:t>
            </a:r>
            <a:endParaRPr lang="en-US" sz="2400" dirty="0"/>
          </a:p>
        </p:txBody>
      </p:sp>
      <p:pic>
        <p:nvPicPr>
          <p:cNvPr id="2050" name="Picture 2" descr="http://vignette3.wikia.nocookie.net/tropico/images/1/12/Cold-war-flag.jpg/revision/latest?cb=2014060808232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08223" y="3699696"/>
            <a:ext cx="5610225" cy="30099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4159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Two Sides belief</a:t>
            </a:r>
            <a:endParaRPr lang="en-US" dirty="0"/>
          </a:p>
        </p:txBody>
      </p:sp>
      <p:sp>
        <p:nvSpPr>
          <p:cNvPr id="5" name="Text Placeholder 4"/>
          <p:cNvSpPr>
            <a:spLocks noGrp="1"/>
          </p:cNvSpPr>
          <p:nvPr>
            <p:ph type="body" idx="1"/>
          </p:nvPr>
        </p:nvSpPr>
        <p:spPr/>
        <p:txBody>
          <a:bodyPr/>
          <a:lstStyle/>
          <a:p>
            <a:r>
              <a:rPr lang="en-US" dirty="0" smtClean="0"/>
              <a:t>America</a:t>
            </a:r>
            <a:endParaRPr lang="en-US" dirty="0"/>
          </a:p>
        </p:txBody>
      </p:sp>
      <p:sp>
        <p:nvSpPr>
          <p:cNvPr id="6" name="Content Placeholder 5"/>
          <p:cNvSpPr>
            <a:spLocks noGrp="1"/>
          </p:cNvSpPr>
          <p:nvPr>
            <p:ph sz="half" idx="2"/>
          </p:nvPr>
        </p:nvSpPr>
        <p:spPr/>
        <p:txBody>
          <a:bodyPr>
            <a:normAutofit lnSpcReduction="10000"/>
          </a:bodyPr>
          <a:lstStyle/>
          <a:p>
            <a:r>
              <a:rPr lang="en-US" sz="2400" dirty="0" smtClean="0"/>
              <a:t>Wanted people to follow capitalism( Market Economy)</a:t>
            </a:r>
          </a:p>
          <a:p>
            <a:pPr lvl="1"/>
            <a:r>
              <a:rPr lang="en-US" sz="1800" dirty="0" smtClean="0"/>
              <a:t>Free markets( Supply/Demand) runs the economy</a:t>
            </a:r>
          </a:p>
          <a:p>
            <a:r>
              <a:rPr lang="en-US" sz="2400" dirty="0" smtClean="0"/>
              <a:t>They wanted people to be able to vote</a:t>
            </a:r>
            <a:r>
              <a:rPr lang="en-US" sz="2400" dirty="0"/>
              <a:t> </a:t>
            </a:r>
            <a:r>
              <a:rPr lang="en-US" sz="2400" dirty="0" smtClean="0"/>
              <a:t>for their leaders</a:t>
            </a:r>
          </a:p>
          <a:p>
            <a:pPr marL="0" indent="0">
              <a:buNone/>
            </a:pPr>
            <a:endParaRPr lang="en-US" sz="2000" dirty="0" smtClean="0"/>
          </a:p>
        </p:txBody>
      </p:sp>
      <p:sp>
        <p:nvSpPr>
          <p:cNvPr id="7" name="Text Placeholder 6"/>
          <p:cNvSpPr>
            <a:spLocks noGrp="1"/>
          </p:cNvSpPr>
          <p:nvPr>
            <p:ph type="body" sz="quarter" idx="3"/>
          </p:nvPr>
        </p:nvSpPr>
        <p:spPr/>
        <p:txBody>
          <a:bodyPr/>
          <a:lstStyle/>
          <a:p>
            <a:r>
              <a:rPr lang="en-US" dirty="0" smtClean="0"/>
              <a:t>Soviet Union</a:t>
            </a:r>
            <a:endParaRPr lang="en-US" dirty="0"/>
          </a:p>
        </p:txBody>
      </p:sp>
      <p:sp>
        <p:nvSpPr>
          <p:cNvPr id="8" name="Content Placeholder 7"/>
          <p:cNvSpPr>
            <a:spLocks noGrp="1"/>
          </p:cNvSpPr>
          <p:nvPr>
            <p:ph sz="quarter" idx="4"/>
          </p:nvPr>
        </p:nvSpPr>
        <p:spPr/>
        <p:txBody>
          <a:bodyPr>
            <a:normAutofit/>
          </a:bodyPr>
          <a:lstStyle/>
          <a:p>
            <a:r>
              <a:rPr lang="en-US" sz="2000" dirty="0" smtClean="0"/>
              <a:t>Wanted people to follow communism(Command Economy)</a:t>
            </a:r>
          </a:p>
          <a:p>
            <a:pPr lvl="1"/>
            <a:r>
              <a:rPr lang="en-US" sz="1800" dirty="0" smtClean="0"/>
              <a:t>Government run the economy and determine what is sold.</a:t>
            </a:r>
          </a:p>
          <a:p>
            <a:pPr marL="457200" lvl="1" indent="0">
              <a:buNone/>
            </a:pPr>
            <a:endParaRPr lang="en-US" sz="1800" dirty="0" smtClean="0"/>
          </a:p>
          <a:p>
            <a:r>
              <a:rPr lang="en-US" sz="2000" dirty="0" smtClean="0"/>
              <a:t>They wanted them to have leaders that had control over the people. </a:t>
            </a:r>
            <a:endParaRPr lang="en-US" sz="2000" dirty="0"/>
          </a:p>
        </p:txBody>
      </p:sp>
      <p:sp>
        <p:nvSpPr>
          <p:cNvPr id="9" name="TextBox 8"/>
          <p:cNvSpPr txBox="1"/>
          <p:nvPr/>
        </p:nvSpPr>
        <p:spPr>
          <a:xfrm>
            <a:off x="2175641" y="5644055"/>
            <a:ext cx="9128235" cy="830997"/>
          </a:xfrm>
          <a:prstGeom prst="rect">
            <a:avLst/>
          </a:prstGeom>
          <a:noFill/>
        </p:spPr>
        <p:txBody>
          <a:bodyPr wrap="square" rtlCol="0">
            <a:spAutoFit/>
          </a:bodyPr>
          <a:lstStyle/>
          <a:p>
            <a:r>
              <a:rPr lang="en-US" sz="2400" dirty="0" smtClean="0"/>
              <a:t>Both competed against each other to have the largest nuclear armament/ </a:t>
            </a:r>
            <a:endParaRPr lang="en-US" sz="2400" dirty="0"/>
          </a:p>
        </p:txBody>
      </p:sp>
    </p:spTree>
    <p:extLst>
      <p:ext uri="{BB962C8B-B14F-4D97-AF65-F5344CB8AC3E}">
        <p14:creationId xmlns:p14="http://schemas.microsoft.com/office/powerpoint/2010/main" val="8610782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Cold War: A World Divided</a:t>
            </a:r>
            <a:endParaRPr lang="en-US" dirty="0"/>
          </a:p>
        </p:txBody>
      </p:sp>
      <p:sp>
        <p:nvSpPr>
          <p:cNvPr id="5" name="Text Placeholder 4"/>
          <p:cNvSpPr>
            <a:spLocks noGrp="1"/>
          </p:cNvSpPr>
          <p:nvPr>
            <p:ph type="body" idx="1"/>
          </p:nvPr>
        </p:nvSpPr>
        <p:spPr/>
        <p:txBody>
          <a:bodyPr/>
          <a:lstStyle/>
          <a:p>
            <a:r>
              <a:rPr lang="en-US" dirty="0" smtClean="0"/>
              <a:t>NATO</a:t>
            </a:r>
            <a:endParaRPr lang="en-US" dirty="0"/>
          </a:p>
        </p:txBody>
      </p:sp>
      <p:sp>
        <p:nvSpPr>
          <p:cNvPr id="6" name="Content Placeholder 5"/>
          <p:cNvSpPr>
            <a:spLocks noGrp="1"/>
          </p:cNvSpPr>
          <p:nvPr>
            <p:ph sz="half" idx="2"/>
          </p:nvPr>
        </p:nvSpPr>
        <p:spPr/>
        <p:txBody>
          <a:bodyPr/>
          <a:lstStyle/>
          <a:p>
            <a:r>
              <a:rPr lang="en-US" altLang="en-US" u="sng" dirty="0"/>
              <a:t>NATO</a:t>
            </a:r>
            <a:r>
              <a:rPr lang="en-US" altLang="en-US" dirty="0"/>
              <a:t>: alliance of Western democracies</a:t>
            </a:r>
          </a:p>
          <a:p>
            <a:endParaRPr lang="en-US" dirty="0"/>
          </a:p>
        </p:txBody>
      </p:sp>
      <p:sp>
        <p:nvSpPr>
          <p:cNvPr id="7" name="Text Placeholder 6"/>
          <p:cNvSpPr>
            <a:spLocks noGrp="1"/>
          </p:cNvSpPr>
          <p:nvPr>
            <p:ph type="body" sz="quarter" idx="3"/>
          </p:nvPr>
        </p:nvSpPr>
        <p:spPr/>
        <p:txBody>
          <a:bodyPr/>
          <a:lstStyle/>
          <a:p>
            <a:r>
              <a:rPr lang="en-US" dirty="0" smtClean="0"/>
              <a:t>Warsaw Pact</a:t>
            </a:r>
            <a:endParaRPr lang="en-US" dirty="0"/>
          </a:p>
        </p:txBody>
      </p:sp>
      <p:sp>
        <p:nvSpPr>
          <p:cNvPr id="8" name="Content Placeholder 7"/>
          <p:cNvSpPr>
            <a:spLocks noGrp="1"/>
          </p:cNvSpPr>
          <p:nvPr>
            <p:ph sz="quarter" idx="4"/>
          </p:nvPr>
        </p:nvSpPr>
        <p:spPr/>
        <p:txBody>
          <a:bodyPr/>
          <a:lstStyle/>
          <a:p>
            <a:r>
              <a:rPr lang="en-US" altLang="en-US" u="sng" dirty="0"/>
              <a:t>Warsaw Pact</a:t>
            </a:r>
            <a:r>
              <a:rPr lang="en-US" altLang="en-US" dirty="0"/>
              <a:t>: alliance of the Soviet Union and its satellite nations</a:t>
            </a:r>
          </a:p>
          <a:p>
            <a:pPr marL="0" indent="0">
              <a:buNone/>
            </a:pPr>
            <a:endParaRPr lang="en-US" dirty="0"/>
          </a:p>
        </p:txBody>
      </p:sp>
      <p:pic>
        <p:nvPicPr>
          <p:cNvPr id="1026" name="Picture 2" descr="http://www.standupamericaus.org/sua/wp-content/uploads/2014/10/NATO-Member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7010" y="3847674"/>
            <a:ext cx="5867400" cy="235267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aventalearning.com/content168staging/2008AmHistB/unit11/images/HIS02-107.4852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78983" y="3507489"/>
            <a:ext cx="4654291" cy="30330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95716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Cold War </a:t>
            </a:r>
            <a:r>
              <a:rPr lang="en-US" dirty="0" err="1" smtClean="0"/>
              <a:t>Webquest</a:t>
            </a:r>
            <a:endParaRPr lang="en-US" dirty="0"/>
          </a:p>
        </p:txBody>
      </p:sp>
      <p:sp>
        <p:nvSpPr>
          <p:cNvPr id="8" name="Content Placeholder 7"/>
          <p:cNvSpPr>
            <a:spLocks noGrp="1"/>
          </p:cNvSpPr>
          <p:nvPr>
            <p:ph idx="1"/>
          </p:nvPr>
        </p:nvSpPr>
        <p:spPr/>
        <p:txBody>
          <a:bodyPr>
            <a:normAutofit/>
          </a:bodyPr>
          <a:lstStyle/>
          <a:p>
            <a:r>
              <a:rPr lang="en-US" sz="2400" dirty="0" err="1" smtClean="0"/>
              <a:t>Millersworldhistory.weebly.com</a:t>
            </a:r>
            <a:r>
              <a:rPr lang="en-US" sz="2400" dirty="0" err="1" smtClean="0">
                <a:sym typeface="Wingdings" panose="05000000000000000000" pitchFamily="2" charset="2"/>
              </a:rPr>
              <a:t>More</a:t>
            </a:r>
            <a:r>
              <a:rPr lang="en-US" sz="2400" dirty="0" smtClean="0">
                <a:sym typeface="Wingdings" panose="05000000000000000000" pitchFamily="2" charset="2"/>
              </a:rPr>
              <a:t> Unit 7 Cold War </a:t>
            </a:r>
            <a:r>
              <a:rPr lang="en-US" sz="2400" dirty="0" err="1" smtClean="0">
                <a:sym typeface="Wingdings" panose="05000000000000000000" pitchFamily="2" charset="2"/>
              </a:rPr>
              <a:t>Webquest</a:t>
            </a:r>
            <a:r>
              <a:rPr lang="en-US" sz="2400" dirty="0" smtClean="0">
                <a:sym typeface="Wingdings" panose="05000000000000000000" pitchFamily="2" charset="2"/>
              </a:rPr>
              <a:t>. </a:t>
            </a:r>
          </a:p>
          <a:p>
            <a:r>
              <a:rPr lang="en-US" sz="2400" dirty="0" smtClean="0">
                <a:sym typeface="Wingdings" panose="05000000000000000000" pitchFamily="2" charset="2"/>
              </a:rPr>
              <a:t>Complete the </a:t>
            </a:r>
            <a:r>
              <a:rPr lang="en-US" sz="2400" dirty="0" err="1" smtClean="0">
                <a:sym typeface="Wingdings" panose="05000000000000000000" pitchFamily="2" charset="2"/>
              </a:rPr>
              <a:t>Webquest</a:t>
            </a:r>
            <a:r>
              <a:rPr lang="en-US" sz="2400" dirty="0">
                <a:sym typeface="Wingdings" panose="05000000000000000000" pitchFamily="2" charset="2"/>
              </a:rPr>
              <a:t> </a:t>
            </a:r>
            <a:r>
              <a:rPr lang="en-US" sz="2400" dirty="0" smtClean="0">
                <a:sym typeface="Wingdings" panose="05000000000000000000" pitchFamily="2" charset="2"/>
              </a:rPr>
              <a:t>individually. </a:t>
            </a:r>
            <a:endParaRPr lang="en-US" sz="2400" dirty="0" smtClean="0">
              <a:sym typeface="Wingdings" panose="05000000000000000000" pitchFamily="2" charset="2"/>
            </a:endParaRPr>
          </a:p>
          <a:p>
            <a:r>
              <a:rPr lang="en-US" sz="2400" dirty="0" smtClean="0">
                <a:sym typeface="Wingdings" panose="05000000000000000000" pitchFamily="2" charset="2"/>
              </a:rPr>
              <a:t>Do not do number 5</a:t>
            </a:r>
            <a:endParaRPr lang="en-US" sz="2400" dirty="0"/>
          </a:p>
        </p:txBody>
      </p:sp>
    </p:spTree>
    <p:extLst>
      <p:ext uri="{BB962C8B-B14F-4D97-AF65-F5344CB8AC3E}">
        <p14:creationId xmlns:p14="http://schemas.microsoft.com/office/powerpoint/2010/main" val="15372531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Collapse of Communism </a:t>
            </a:r>
            <a:endParaRPr lang="en-US" dirty="0"/>
          </a:p>
        </p:txBody>
      </p:sp>
      <p:sp>
        <p:nvSpPr>
          <p:cNvPr id="3" name="Content Placeholder 2"/>
          <p:cNvSpPr>
            <a:spLocks noGrp="1"/>
          </p:cNvSpPr>
          <p:nvPr>
            <p:ph idx="1"/>
          </p:nvPr>
        </p:nvSpPr>
        <p:spPr>
          <a:xfrm>
            <a:off x="2161309" y="1704109"/>
            <a:ext cx="9343303" cy="4551218"/>
          </a:xfrm>
        </p:spPr>
        <p:txBody>
          <a:bodyPr>
            <a:normAutofit/>
          </a:bodyPr>
          <a:lstStyle/>
          <a:p>
            <a:r>
              <a:rPr lang="en-US" sz="3200" dirty="0" smtClean="0"/>
              <a:t>USSR Collapsed in 1989 due to several reasons. </a:t>
            </a:r>
          </a:p>
          <a:p>
            <a:pPr lvl="1"/>
            <a:r>
              <a:rPr lang="en-US" sz="2800" dirty="0" smtClean="0"/>
              <a:t>Life in USSR and Eastern Satellite States was harsh due to inefficient economic system. </a:t>
            </a:r>
          </a:p>
          <a:p>
            <a:pPr lvl="1"/>
            <a:r>
              <a:rPr lang="en-US" sz="2800" dirty="0" smtClean="0"/>
              <a:t>Perestroika and </a:t>
            </a:r>
            <a:r>
              <a:rPr lang="en-US" sz="2800" dirty="0" err="1" smtClean="0"/>
              <a:t>Glasnot</a:t>
            </a:r>
            <a:r>
              <a:rPr lang="en-US" sz="2800" dirty="0" smtClean="0"/>
              <a:t> ( openness) allowed for more economic and political freedom for Soviet citizens.</a:t>
            </a:r>
          </a:p>
          <a:p>
            <a:pPr lvl="1"/>
            <a:r>
              <a:rPr lang="en-US" sz="2800" dirty="0" smtClean="0"/>
              <a:t>USSR failure to stop revolutions against communism in Eastern Europe. </a:t>
            </a:r>
          </a:p>
          <a:p>
            <a:pPr marL="457200" lvl="1" indent="0">
              <a:buNone/>
            </a:pPr>
            <a:endParaRPr lang="en-US" sz="2200" dirty="0" smtClean="0"/>
          </a:p>
        </p:txBody>
      </p:sp>
    </p:spTree>
    <p:extLst>
      <p:ext uri="{BB962C8B-B14F-4D97-AF65-F5344CB8AC3E}">
        <p14:creationId xmlns:p14="http://schemas.microsoft.com/office/powerpoint/2010/main" val="8239637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Cold War Explained. </a:t>
            </a:r>
            <a:endParaRPr lang="en-US" dirty="0"/>
          </a:p>
        </p:txBody>
      </p:sp>
      <p:sp>
        <p:nvSpPr>
          <p:cNvPr id="8" name="Content Placeholder 7"/>
          <p:cNvSpPr>
            <a:spLocks noGrp="1"/>
          </p:cNvSpPr>
          <p:nvPr>
            <p:ph idx="1"/>
          </p:nvPr>
        </p:nvSpPr>
        <p:spPr/>
        <p:txBody>
          <a:bodyPr>
            <a:normAutofit/>
          </a:bodyPr>
          <a:lstStyle/>
          <a:p>
            <a:r>
              <a:rPr lang="en-US" sz="2400" dirty="0" smtClean="0"/>
              <a:t>If you had to take these notes on your own. Watch the following video to get a better idea of what the cold war is about.  The video will run 5 minutes. </a:t>
            </a:r>
          </a:p>
          <a:p>
            <a:endParaRPr lang="en-US" sz="2400" dirty="0"/>
          </a:p>
          <a:p>
            <a:r>
              <a:rPr lang="en-US" sz="2400" dirty="0">
                <a:hlinkClick r:id="rId2"/>
              </a:rPr>
              <a:t>https://www.youtube.com/watch?v=d-_</a:t>
            </a:r>
            <a:r>
              <a:rPr lang="en-US" sz="2400" dirty="0" smtClean="0">
                <a:hlinkClick r:id="rId2"/>
              </a:rPr>
              <a:t>ldSDwLxw</a:t>
            </a:r>
            <a:r>
              <a:rPr lang="en-US" sz="2400" dirty="0" smtClean="0"/>
              <a:t> </a:t>
            </a:r>
            <a:endParaRPr lang="en-US" sz="2400" dirty="0"/>
          </a:p>
        </p:txBody>
      </p:sp>
    </p:spTree>
    <p:extLst>
      <p:ext uri="{BB962C8B-B14F-4D97-AF65-F5344CB8AC3E}">
        <p14:creationId xmlns:p14="http://schemas.microsoft.com/office/powerpoint/2010/main" val="1913355466"/>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287</TotalTime>
  <Words>413</Words>
  <Application>Microsoft Office PowerPoint</Application>
  <PresentationFormat>Widescreen</PresentationFormat>
  <Paragraphs>48</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Century Gothic</vt:lpstr>
      <vt:lpstr>Wingdings</vt:lpstr>
      <vt:lpstr>Wingdings 3</vt:lpstr>
      <vt:lpstr>Wisp</vt:lpstr>
      <vt:lpstr>Warm-Up 5/4/2016 ( Write Q &amp;A) </vt:lpstr>
      <vt:lpstr>2nd Period 5/4/2016</vt:lpstr>
      <vt:lpstr>The Cold War</vt:lpstr>
      <vt:lpstr>What was the Cold War </vt:lpstr>
      <vt:lpstr>The Two Sides belief</vt:lpstr>
      <vt:lpstr>Cold War: A World Divided</vt:lpstr>
      <vt:lpstr>Cold War Webquest</vt:lpstr>
      <vt:lpstr>Collapse of Communism </vt:lpstr>
      <vt:lpstr>Cold War Explained. </vt:lpstr>
    </vt:vector>
  </TitlesOfParts>
  <Company>Charlotte Mecklenburg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Cold War</dc:title>
  <dc:creator>Miller, Calvin D.</dc:creator>
  <cp:lastModifiedBy>Miller, Calvin D.</cp:lastModifiedBy>
  <cp:revision>10</cp:revision>
  <dcterms:created xsi:type="dcterms:W3CDTF">2016-05-03T11:57:53Z</dcterms:created>
  <dcterms:modified xsi:type="dcterms:W3CDTF">2016-05-04T13:14:14Z</dcterms:modified>
</cp:coreProperties>
</file>